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9" r:id="rId2"/>
    <p:sldId id="259" r:id="rId3"/>
    <p:sldId id="267" r:id="rId4"/>
    <p:sldId id="264" r:id="rId5"/>
    <p:sldId id="265" r:id="rId6"/>
    <p:sldId id="266" r:id="rId7"/>
    <p:sldId id="257" r:id="rId8"/>
    <p:sldId id="263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48391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868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16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303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92709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520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8268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85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55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1664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10421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3D496F5-F0C9-4B61-9D2F-F0C0AAF5689D}" type="datetimeFigureOut">
              <a:rPr lang="ko-KR" altLang="en-US" smtClean="0"/>
              <a:t>2022-03-29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E9ECB391-A6F5-4DE3-BF5B-241ED402DBE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900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9AC1625-6E4D-4659-AAD6-D263BD7F52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소융캡디</a:t>
            </a:r>
            <a:r>
              <a:rPr lang="ko-KR" altLang="en-US" dirty="0"/>
              <a:t> </a:t>
            </a:r>
            <a:r>
              <a:rPr lang="en-US" altLang="ko-KR" dirty="0"/>
              <a:t>4</a:t>
            </a:r>
            <a:r>
              <a:rPr lang="ko-KR" altLang="en-US" dirty="0"/>
              <a:t>주차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C99F9507-A2EB-46E5-A3BF-6A693DA28E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2019102114 </a:t>
            </a:r>
            <a:r>
              <a:rPr lang="ko-KR" altLang="en-US"/>
              <a:t>이륜하</a:t>
            </a:r>
          </a:p>
        </p:txBody>
      </p:sp>
    </p:spTree>
    <p:extLst>
      <p:ext uri="{BB962C8B-B14F-4D97-AF65-F5344CB8AC3E}">
        <p14:creationId xmlns:p14="http://schemas.microsoft.com/office/powerpoint/2010/main" val="2135183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63CDE2F5-C84A-4EE8-83EF-368F6EC89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진행과정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D9B21F-E766-4E6B-848F-7FD49032DF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3676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8F7ED-3C5A-439D-B1BE-877F65DB4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F25F2A-C1CF-4524-8CC6-EC537854D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7363"/>
            <a:ext cx="9601200" cy="4110037"/>
          </a:xfrm>
        </p:spPr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Spline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사용해 형태 변환이 자유로운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road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EF6288B-E142-4335-9E09-2B2E7013A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014" y="2167703"/>
            <a:ext cx="8325971" cy="469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912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8F7ED-3C5A-439D-B1BE-877F65DB4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F25F2A-C1CF-4524-8CC6-EC537854D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7363"/>
            <a:ext cx="9601200" cy="4110037"/>
          </a:xfrm>
        </p:spPr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Spline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따라서 이동하는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car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5F28594-8584-453E-A4D8-AAFD5FB69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235" y="2171700"/>
            <a:ext cx="8247530" cy="464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15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8F7ED-3C5A-439D-B1BE-877F65DB4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F25F2A-C1CF-4524-8CC6-EC537854D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7363"/>
            <a:ext cx="9601200" cy="4110037"/>
          </a:xfrm>
        </p:spPr>
        <p:txBody>
          <a:bodyPr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car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이동을 통제하는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judge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3008F3-5903-4BBD-9241-A0C1E3C39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562" y="2171700"/>
            <a:ext cx="8318876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8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8F7ED-3C5A-439D-B1BE-877F65DB4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F25F2A-C1CF-4524-8CC6-EC537854D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7363"/>
            <a:ext cx="9601200" cy="4110037"/>
          </a:xfrm>
        </p:spPr>
        <p:txBody>
          <a:bodyPr/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여러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road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자동적으로 이동하는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car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A9061D1-EDED-4938-BE2F-EB1C4BEC2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817" y="2174015"/>
            <a:ext cx="8314766" cy="468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704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C7F1367-E536-429D-A7EB-459965968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방향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940F12E-194E-43B4-810B-46EEE62974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358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8F7ED-3C5A-439D-B1BE-877F65DB4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방향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F25F2A-C1CF-4524-8CC6-EC537854D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5036" y="1658751"/>
            <a:ext cx="9601200" cy="411003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collision begin overlap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이라 부딪히는 순간에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true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가 아니면 안 멈춤</a:t>
            </a:r>
          </a:p>
          <a:p>
            <a:pPr marL="0" indent="0">
              <a:buNone/>
            </a:pPr>
            <a:endParaRPr lang="en-US" altLang="ko-KR" sz="18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Timeline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을 재생하는 방식이라 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road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사이의 지점에서 이동이 끊김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spline location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을 추적하는 방식으로 제작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40553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8F7ED-3C5A-439D-B1BE-877F65DB4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방향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AEC4BBB9-AE1F-4D97-8FEB-FC1BCFEC0FED}"/>
              </a:ext>
            </a:extLst>
          </p:cNvPr>
          <p:cNvGrpSpPr/>
          <p:nvPr/>
        </p:nvGrpSpPr>
        <p:grpSpPr>
          <a:xfrm>
            <a:off x="5665694" y="672529"/>
            <a:ext cx="860611" cy="1843371"/>
            <a:chOff x="6176683" y="164723"/>
            <a:chExt cx="1021976" cy="274320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2CC4AB5-1492-43D6-8BB7-1E7AFEB42FDD}"/>
                </a:ext>
              </a:extLst>
            </p:cNvPr>
            <p:cNvSpPr/>
            <p:nvPr/>
          </p:nvSpPr>
          <p:spPr>
            <a:xfrm>
              <a:off x="6176683" y="170330"/>
              <a:ext cx="1021976" cy="27252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8C36B5E-6CF8-4009-86A4-165B955E942A}"/>
                </a:ext>
              </a:extLst>
            </p:cNvPr>
            <p:cNvCxnSpPr>
              <a:stCxn id="4" idx="0"/>
              <a:endCxn id="4" idx="2"/>
            </p:cNvCxnSpPr>
            <p:nvPr/>
          </p:nvCxnSpPr>
          <p:spPr>
            <a:xfrm>
              <a:off x="6687671" y="170330"/>
              <a:ext cx="0" cy="272527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033DC71-4F37-47E9-8683-12BD7C92A093}"/>
                </a:ext>
              </a:extLst>
            </p:cNvPr>
            <p:cNvSpPr/>
            <p:nvPr/>
          </p:nvSpPr>
          <p:spPr>
            <a:xfrm>
              <a:off x="6517341" y="164723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BAB6E7A-EA43-4E5F-AA25-1A7010483392}"/>
                </a:ext>
              </a:extLst>
            </p:cNvPr>
            <p:cNvSpPr/>
            <p:nvPr/>
          </p:nvSpPr>
          <p:spPr>
            <a:xfrm>
              <a:off x="6517341" y="2621057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4BC9363-88E1-4012-B71A-E4AB88F2A30E}"/>
                </a:ext>
              </a:extLst>
            </p:cNvPr>
            <p:cNvSpPr/>
            <p:nvPr/>
          </p:nvSpPr>
          <p:spPr>
            <a:xfrm>
              <a:off x="6517340" y="1357030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십자형 14">
            <a:extLst>
              <a:ext uri="{FF2B5EF4-FFF2-40B4-BE49-F238E27FC236}">
                <a16:creationId xmlns:a16="http://schemas.microsoft.com/office/drawing/2014/main" id="{725AD377-1EAE-4FA7-A00E-625BA44F3661}"/>
              </a:ext>
            </a:extLst>
          </p:cNvPr>
          <p:cNvSpPr/>
          <p:nvPr/>
        </p:nvSpPr>
        <p:spPr>
          <a:xfrm>
            <a:off x="5215558" y="2548558"/>
            <a:ext cx="1760884" cy="1760884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8B36C37-5E4B-4145-8BF6-C5CAADF141E3}"/>
              </a:ext>
            </a:extLst>
          </p:cNvPr>
          <p:cNvGrpSpPr/>
          <p:nvPr/>
        </p:nvGrpSpPr>
        <p:grpSpPr>
          <a:xfrm>
            <a:off x="5665694" y="4350383"/>
            <a:ext cx="860611" cy="1843371"/>
            <a:chOff x="6176683" y="164723"/>
            <a:chExt cx="1021976" cy="2743203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FBEBA65-096A-4390-8B7E-CD5EE1B4DB7B}"/>
                </a:ext>
              </a:extLst>
            </p:cNvPr>
            <p:cNvSpPr/>
            <p:nvPr/>
          </p:nvSpPr>
          <p:spPr>
            <a:xfrm>
              <a:off x="6176683" y="170330"/>
              <a:ext cx="1021976" cy="27252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2CC00365-8AD0-4353-AA7B-D6779CDC207A}"/>
                </a:ext>
              </a:extLst>
            </p:cNvPr>
            <p:cNvCxnSpPr>
              <a:stCxn id="17" idx="0"/>
              <a:endCxn id="17" idx="2"/>
            </p:cNvCxnSpPr>
            <p:nvPr/>
          </p:nvCxnSpPr>
          <p:spPr>
            <a:xfrm>
              <a:off x="6687671" y="170330"/>
              <a:ext cx="0" cy="272527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94087643-D8FF-48FE-B46C-371BA6507C8B}"/>
                </a:ext>
              </a:extLst>
            </p:cNvPr>
            <p:cNvSpPr/>
            <p:nvPr/>
          </p:nvSpPr>
          <p:spPr>
            <a:xfrm>
              <a:off x="6517341" y="164723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B440C89-B6A4-4542-BC7A-E9B0EA308AF9}"/>
                </a:ext>
              </a:extLst>
            </p:cNvPr>
            <p:cNvSpPr/>
            <p:nvPr/>
          </p:nvSpPr>
          <p:spPr>
            <a:xfrm>
              <a:off x="6517341" y="2621057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2CABCEF0-EF24-41AF-8446-C010DC2368C2}"/>
                </a:ext>
              </a:extLst>
            </p:cNvPr>
            <p:cNvSpPr/>
            <p:nvPr/>
          </p:nvSpPr>
          <p:spPr>
            <a:xfrm>
              <a:off x="6517340" y="1357030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450FDD5-9F25-4B72-82CB-AEAD746D6D8E}"/>
              </a:ext>
            </a:extLst>
          </p:cNvPr>
          <p:cNvGrpSpPr/>
          <p:nvPr/>
        </p:nvGrpSpPr>
        <p:grpSpPr>
          <a:xfrm rot="5400000">
            <a:off x="7494717" y="2516279"/>
            <a:ext cx="860611" cy="1843371"/>
            <a:chOff x="6176683" y="164723"/>
            <a:chExt cx="1021976" cy="2743203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CBF780E-C40F-47F7-AB34-1ADA87FD0725}"/>
                </a:ext>
              </a:extLst>
            </p:cNvPr>
            <p:cNvSpPr/>
            <p:nvPr/>
          </p:nvSpPr>
          <p:spPr>
            <a:xfrm>
              <a:off x="6176683" y="170330"/>
              <a:ext cx="1021976" cy="27252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4C68ED0B-78D1-4037-A9BC-8A0286E56F89}"/>
                </a:ext>
              </a:extLst>
            </p:cNvPr>
            <p:cNvCxnSpPr>
              <a:stCxn id="23" idx="0"/>
              <a:endCxn id="23" idx="2"/>
            </p:cNvCxnSpPr>
            <p:nvPr/>
          </p:nvCxnSpPr>
          <p:spPr>
            <a:xfrm>
              <a:off x="6687671" y="170330"/>
              <a:ext cx="0" cy="272527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A2DE5E85-B41F-4AF6-A473-7B0EA4DE97CB}"/>
                </a:ext>
              </a:extLst>
            </p:cNvPr>
            <p:cNvSpPr/>
            <p:nvPr/>
          </p:nvSpPr>
          <p:spPr>
            <a:xfrm>
              <a:off x="6517341" y="164723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E0C125DA-66C9-4D03-8280-FB2933672682}"/>
                </a:ext>
              </a:extLst>
            </p:cNvPr>
            <p:cNvSpPr/>
            <p:nvPr/>
          </p:nvSpPr>
          <p:spPr>
            <a:xfrm>
              <a:off x="6517341" y="2621057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5A2C0239-99C2-4E58-A55A-1B338176F013}"/>
                </a:ext>
              </a:extLst>
            </p:cNvPr>
            <p:cNvSpPr/>
            <p:nvPr/>
          </p:nvSpPr>
          <p:spPr>
            <a:xfrm>
              <a:off x="6517340" y="1357030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EF0BCC9-D049-4082-B7E5-0828A49EF934}"/>
              </a:ext>
            </a:extLst>
          </p:cNvPr>
          <p:cNvGrpSpPr/>
          <p:nvPr/>
        </p:nvGrpSpPr>
        <p:grpSpPr>
          <a:xfrm rot="5400000">
            <a:off x="3822324" y="2507313"/>
            <a:ext cx="860611" cy="1843371"/>
            <a:chOff x="6176683" y="164723"/>
            <a:chExt cx="1021976" cy="2743203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9E460BF-93BB-43E6-B111-5C6A80B39506}"/>
                </a:ext>
              </a:extLst>
            </p:cNvPr>
            <p:cNvSpPr/>
            <p:nvPr/>
          </p:nvSpPr>
          <p:spPr>
            <a:xfrm>
              <a:off x="6176683" y="170330"/>
              <a:ext cx="1021976" cy="272527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77D4EEA8-A258-4702-A5A6-B94D20D03FC4}"/>
                </a:ext>
              </a:extLst>
            </p:cNvPr>
            <p:cNvCxnSpPr>
              <a:stCxn id="29" idx="0"/>
              <a:endCxn id="29" idx="2"/>
            </p:cNvCxnSpPr>
            <p:nvPr/>
          </p:nvCxnSpPr>
          <p:spPr>
            <a:xfrm>
              <a:off x="6687671" y="170330"/>
              <a:ext cx="0" cy="272527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72EDB66F-1DD8-403C-846C-ECBBEE114B8E}"/>
                </a:ext>
              </a:extLst>
            </p:cNvPr>
            <p:cNvSpPr/>
            <p:nvPr/>
          </p:nvSpPr>
          <p:spPr>
            <a:xfrm>
              <a:off x="6517341" y="164723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99186753-2260-4158-B22A-229E92498FF2}"/>
                </a:ext>
              </a:extLst>
            </p:cNvPr>
            <p:cNvSpPr/>
            <p:nvPr/>
          </p:nvSpPr>
          <p:spPr>
            <a:xfrm>
              <a:off x="6517341" y="2621057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D45062E7-2C0D-4D2D-BB1F-154B48C87236}"/>
                </a:ext>
              </a:extLst>
            </p:cNvPr>
            <p:cNvSpPr/>
            <p:nvPr/>
          </p:nvSpPr>
          <p:spPr>
            <a:xfrm>
              <a:off x="6517340" y="1357030"/>
              <a:ext cx="286869" cy="28686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74238A9A-C452-4FA8-B0FD-AA30824F4B37}"/>
              </a:ext>
            </a:extLst>
          </p:cNvPr>
          <p:cNvCxnSpPr/>
          <p:nvPr/>
        </p:nvCxnSpPr>
        <p:spPr>
          <a:xfrm rot="10800000" flipV="1">
            <a:off x="6685770" y="865299"/>
            <a:ext cx="2157170" cy="801204"/>
          </a:xfrm>
          <a:prstGeom prst="bentConnector3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94208C5E-CBD2-41EF-9BB7-7EBAA95BDD92}"/>
              </a:ext>
            </a:extLst>
          </p:cNvPr>
          <p:cNvSpPr txBox="1"/>
          <p:nvPr/>
        </p:nvSpPr>
        <p:spPr>
          <a:xfrm>
            <a:off x="8826854" y="542133"/>
            <a:ext cx="2002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Spline</a:t>
            </a:r>
            <a:r>
              <a:rPr lang="ko-KR" altLang="en-US" dirty="0"/>
              <a:t>으로 구성한</a:t>
            </a:r>
            <a:endParaRPr lang="en-US" altLang="ko-KR" dirty="0"/>
          </a:p>
          <a:p>
            <a:r>
              <a:rPr lang="ko-KR" altLang="en-US" dirty="0"/>
              <a:t>직선 도로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C8D8C38F-64AB-4EA5-AE14-1EB4C835B370}"/>
              </a:ext>
            </a:extLst>
          </p:cNvPr>
          <p:cNvCxnSpPr/>
          <p:nvPr/>
        </p:nvCxnSpPr>
        <p:spPr>
          <a:xfrm flipV="1">
            <a:off x="3691558" y="3502018"/>
            <a:ext cx="2187388" cy="2138082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F6928A8-9F96-414C-A72B-CF51D3568E3C}"/>
              </a:ext>
            </a:extLst>
          </p:cNvPr>
          <p:cNvGrpSpPr/>
          <p:nvPr/>
        </p:nvGrpSpPr>
        <p:grpSpPr>
          <a:xfrm rot="20268316">
            <a:off x="4978823" y="1914523"/>
            <a:ext cx="473470" cy="886385"/>
            <a:chOff x="5253554" y="1428750"/>
            <a:chExt cx="473470" cy="886385"/>
          </a:xfrm>
        </p:grpSpPr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9D5D6996-B053-41B3-BB03-FE1CE1B0F333}"/>
                </a:ext>
              </a:extLst>
            </p:cNvPr>
            <p:cNvSpPr/>
            <p:nvPr/>
          </p:nvSpPr>
          <p:spPr>
            <a:xfrm>
              <a:off x="5253554" y="1428750"/>
              <a:ext cx="473470" cy="886385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E67BDE7-A886-44E2-B52F-3B1467B19AAE}"/>
                </a:ext>
              </a:extLst>
            </p:cNvPr>
            <p:cNvSpPr/>
            <p:nvPr/>
          </p:nvSpPr>
          <p:spPr>
            <a:xfrm>
              <a:off x="5331627" y="1497100"/>
              <a:ext cx="304800" cy="3048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EDEF524-1A59-42EA-B43A-800EAD5E2BD9}"/>
                </a:ext>
              </a:extLst>
            </p:cNvPr>
            <p:cNvSpPr/>
            <p:nvPr/>
          </p:nvSpPr>
          <p:spPr>
            <a:xfrm>
              <a:off x="5331627" y="1913308"/>
              <a:ext cx="304800" cy="304800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B0613FD5-774F-4227-A98A-94A2F6092191}"/>
              </a:ext>
            </a:extLst>
          </p:cNvPr>
          <p:cNvSpPr txBox="1"/>
          <p:nvPr/>
        </p:nvSpPr>
        <p:spPr>
          <a:xfrm flipH="1">
            <a:off x="2213277" y="5543453"/>
            <a:ext cx="1831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통째로 만든 </a:t>
            </a:r>
            <a:r>
              <a:rPr lang="en-US" altLang="ko-KR" dirty="0"/>
              <a:t>actor</a:t>
            </a:r>
            <a:r>
              <a:rPr lang="ko-KR" altLang="en-US" dirty="0"/>
              <a:t>인 교차로</a:t>
            </a: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E0F6E97-22D5-4000-88D1-D2049212633E}"/>
              </a:ext>
            </a:extLst>
          </p:cNvPr>
          <p:cNvSpPr/>
          <p:nvPr/>
        </p:nvSpPr>
        <p:spPr>
          <a:xfrm>
            <a:off x="5994308" y="3310445"/>
            <a:ext cx="206784" cy="20678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C793E193-DACA-4E61-81A3-934773C09DCB}"/>
              </a:ext>
            </a:extLst>
          </p:cNvPr>
          <p:cNvGrpSpPr/>
          <p:nvPr/>
        </p:nvGrpSpPr>
        <p:grpSpPr>
          <a:xfrm rot="5400000">
            <a:off x="6578163" y="5200999"/>
            <a:ext cx="773226" cy="558012"/>
            <a:chOff x="3093719" y="2375191"/>
            <a:chExt cx="773226" cy="558012"/>
          </a:xfrm>
        </p:grpSpPr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38F69C35-6FE1-4E53-8F5D-BE4FD9CEE3B6}"/>
                </a:ext>
              </a:extLst>
            </p:cNvPr>
            <p:cNvSpPr/>
            <p:nvPr/>
          </p:nvSpPr>
          <p:spPr>
            <a:xfrm>
              <a:off x="3093719" y="2375191"/>
              <a:ext cx="773226" cy="346991"/>
            </a:xfrm>
            <a:prstGeom prst="roundRect">
              <a:avLst/>
            </a:prstGeom>
            <a:solidFill>
              <a:srgbClr val="00B0F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05A2D6F-F38D-461C-B9A7-C71A2A8DCBF5}"/>
                </a:ext>
              </a:extLst>
            </p:cNvPr>
            <p:cNvSpPr/>
            <p:nvPr/>
          </p:nvSpPr>
          <p:spPr>
            <a:xfrm>
              <a:off x="3147493" y="2717452"/>
              <a:ext cx="206784" cy="20678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93C2647D-0F95-4189-85FE-92EBBFFC020A}"/>
                </a:ext>
              </a:extLst>
            </p:cNvPr>
            <p:cNvSpPr/>
            <p:nvPr/>
          </p:nvSpPr>
          <p:spPr>
            <a:xfrm>
              <a:off x="3589539" y="2726419"/>
              <a:ext cx="206784" cy="20678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7" name="화살표: 원형 66">
            <a:extLst>
              <a:ext uri="{FF2B5EF4-FFF2-40B4-BE49-F238E27FC236}">
                <a16:creationId xmlns:a16="http://schemas.microsoft.com/office/drawing/2014/main" id="{4DD554F8-6F32-4341-8CE5-3C3BBECECCC5}"/>
              </a:ext>
            </a:extLst>
          </p:cNvPr>
          <p:cNvSpPr/>
          <p:nvPr/>
        </p:nvSpPr>
        <p:spPr>
          <a:xfrm rot="18290909">
            <a:off x="6633787" y="3828927"/>
            <a:ext cx="1554216" cy="170907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3463870"/>
              <a:gd name="adj5" fmla="val 12500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C9FDC87-D2FA-4E9D-AE25-FE56B9F01B70}"/>
              </a:ext>
            </a:extLst>
          </p:cNvPr>
          <p:cNvSpPr txBox="1"/>
          <p:nvPr/>
        </p:nvSpPr>
        <p:spPr>
          <a:xfrm>
            <a:off x="7445837" y="4465967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직선 도로는 </a:t>
            </a:r>
            <a:r>
              <a:rPr lang="en-US" altLang="ko-KR" dirty="0"/>
              <a:t>spline</a:t>
            </a:r>
            <a:r>
              <a:rPr lang="ko-KR" altLang="en-US" dirty="0"/>
              <a:t>으로 이동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교차로에서 다음 도로를 결정한 뒤</a:t>
            </a:r>
            <a:endParaRPr lang="en-US" altLang="ko-KR" dirty="0"/>
          </a:p>
          <a:p>
            <a:r>
              <a:rPr lang="ko-KR" altLang="en-US" dirty="0"/>
              <a:t>자연스럽게 그 도로로 변경</a:t>
            </a:r>
          </a:p>
        </p:txBody>
      </p:sp>
    </p:spTree>
    <p:extLst>
      <p:ext uri="{BB962C8B-B14F-4D97-AF65-F5344CB8AC3E}">
        <p14:creationId xmlns:p14="http://schemas.microsoft.com/office/powerpoint/2010/main" val="2411957587"/>
      </p:ext>
    </p:extLst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자르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자르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자르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TM10001105[[fn=자르기]]</Template>
  <TotalTime>127</TotalTime>
  <Words>91</Words>
  <Application>Microsoft Office PowerPoint</Application>
  <PresentationFormat>와이드스크린</PresentationFormat>
  <Paragraphs>25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Franklin Gothic Book</vt:lpstr>
      <vt:lpstr>자르기</vt:lpstr>
      <vt:lpstr>소융캡디 4주차</vt:lpstr>
      <vt:lpstr>진행과정</vt:lpstr>
      <vt:lpstr>진행과정</vt:lpstr>
      <vt:lpstr>진행과정</vt:lpstr>
      <vt:lpstr>진행과정</vt:lpstr>
      <vt:lpstr>진행과정</vt:lpstr>
      <vt:lpstr>개발 방향</vt:lpstr>
      <vt:lpstr>개발 방향</vt:lpstr>
      <vt:lpstr>개발 방향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소융캡디 3주차</dc:title>
  <dc:creator>이 륜하</dc:creator>
  <cp:lastModifiedBy>이 륜하</cp:lastModifiedBy>
  <cp:revision>11</cp:revision>
  <dcterms:created xsi:type="dcterms:W3CDTF">2022-03-20T19:16:09Z</dcterms:created>
  <dcterms:modified xsi:type="dcterms:W3CDTF">2022-03-29T12:02:55Z</dcterms:modified>
</cp:coreProperties>
</file>

<file path=docProps/thumbnail.jpeg>
</file>